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08FDE-DAA8-479E-9F40-07DDA9148DB6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581A8-BB6F-402C-B0C4-DC1B1C6DC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4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581A8-BB6F-402C-B0C4-DC1B1C6DC2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344826D-86E4-4D8D-A413-02F2996CE32F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799C8C7-1308-49A3-9630-6E0A98973BB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340768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Личность с большой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буквы…Императрица…</a:t>
            </a:r>
          </a:p>
          <a:p>
            <a:endParaRPr lang="ru-RU" sz="24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«..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последняя случайность на русском престоле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»(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Ключевский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).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Может 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быть она «республиканка» - как сама себя считала…или «казанская помещица», как объявила она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себя? 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Сколько бы ни было написано об этой императрице, наверное, навсегда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останется загадка ее личности. 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Ибо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на 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троне в России оказалась женщина, не имевшая никаких прав на престол, да к тому же - свергнувшая мужа, законного государя, да к тому же - иноземка. И не просто "оказалась", а пребывала на нем 34 года... </a:t>
            </a:r>
            <a:endParaRPr lang="ru-RU" sz="24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Так 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кто же она?</a:t>
            </a:r>
          </a:p>
        </p:txBody>
      </p:sp>
    </p:spTree>
    <p:extLst>
      <p:ext uri="{BB962C8B-B14F-4D97-AF65-F5344CB8AC3E}">
        <p14:creationId xmlns:p14="http://schemas.microsoft.com/office/powerpoint/2010/main" val="3567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825" y="548680"/>
            <a:ext cx="813435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bbe9a29b0c7935e87e471b331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72" y="1255986"/>
            <a:ext cx="6633681" cy="3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9" y="33265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	   </a:t>
            </a: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Проблема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076836" y="4675364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81399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Екатерина Великая – сторонница либерализма или защитница самодержавных устоев? </a:t>
            </a:r>
          </a:p>
        </p:txBody>
      </p:sp>
    </p:spTree>
    <p:extLst>
      <p:ext uri="{BB962C8B-B14F-4D97-AF65-F5344CB8AC3E}">
        <p14:creationId xmlns:p14="http://schemas.microsoft.com/office/powerpoint/2010/main" val="2954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объединение 1"/>
          <p:cNvSpPr/>
          <p:nvPr/>
        </p:nvSpPr>
        <p:spPr>
          <a:xfrm rot="5400000">
            <a:off x="-1962472" y="2624066"/>
            <a:ext cx="6048672" cy="212372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Monotype Corsiva" pitchFamily="66" charset="0"/>
              </a:rPr>
              <a:t>Противоречие: сторонница либерализма или защитница самодержавия</a:t>
            </a:r>
          </a:p>
        </p:txBody>
      </p:sp>
      <p:sp>
        <p:nvSpPr>
          <p:cNvPr id="3" name="Минус 2"/>
          <p:cNvSpPr/>
          <p:nvPr/>
        </p:nvSpPr>
        <p:spPr>
          <a:xfrm>
            <a:off x="1103310" y="2607161"/>
            <a:ext cx="7776864" cy="17784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61118" y="692696"/>
            <a:ext cx="165618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Проблемы </a:t>
            </a:r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экономического характера</a:t>
            </a:r>
          </a:p>
        </p:txBody>
      </p:sp>
      <p:sp>
        <p:nvSpPr>
          <p:cNvPr id="6" name="Овал 5"/>
          <p:cNvSpPr/>
          <p:nvPr/>
        </p:nvSpPr>
        <p:spPr>
          <a:xfrm>
            <a:off x="4139952" y="692696"/>
            <a:ext cx="158417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Идеи </a:t>
            </a:r>
            <a:r>
              <a:rPr lang="ru-RU" sz="2400" dirty="0" err="1" smtClean="0">
                <a:solidFill>
                  <a:srgbClr val="FFFF00"/>
                </a:solidFill>
                <a:latin typeface="Monotype Corsiva" pitchFamily="66" charset="0"/>
              </a:rPr>
              <a:t>просве-щения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84168" y="692696"/>
            <a:ext cx="141845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Усиление позиций дворянства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2267744" y="4509120"/>
            <a:ext cx="152575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Необходимость реформ</a:t>
            </a:r>
          </a:p>
        </p:txBody>
      </p:sp>
      <p:sp>
        <p:nvSpPr>
          <p:cNvPr id="9" name="Овал 8"/>
          <p:cNvSpPr/>
          <p:nvPr/>
        </p:nvSpPr>
        <p:spPr>
          <a:xfrm>
            <a:off x="4139952" y="4436368"/>
            <a:ext cx="1584176" cy="1656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Monotype Corsiva" pitchFamily="66" charset="0"/>
              </a:rPr>
              <a:t>Наказ</a:t>
            </a:r>
          </a:p>
        </p:txBody>
      </p:sp>
      <p:sp>
        <p:nvSpPr>
          <p:cNvPr id="10" name="Овал 9"/>
          <p:cNvSpPr/>
          <p:nvPr/>
        </p:nvSpPr>
        <p:spPr>
          <a:xfrm>
            <a:off x="6084168" y="4436368"/>
            <a:ext cx="1377280" cy="1656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Жалованная грамота дворянству</a:t>
            </a:r>
          </a:p>
        </p:txBody>
      </p:sp>
      <p:sp>
        <p:nvSpPr>
          <p:cNvPr id="11" name="Блок-схема: задержка 10"/>
          <p:cNvSpPr/>
          <p:nvPr/>
        </p:nvSpPr>
        <p:spPr>
          <a:xfrm>
            <a:off x="7812360" y="2131300"/>
            <a:ext cx="1728192" cy="273021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Противоречивая </a:t>
            </a:r>
            <a:r>
              <a:rPr lang="ru-RU" sz="2400" dirty="0">
                <a:solidFill>
                  <a:srgbClr val="FFFF00"/>
                </a:solidFill>
                <a:latin typeface="Monotype Corsiva" pitchFamily="66" charset="0"/>
              </a:rPr>
              <a:t>политика</a:t>
            </a:r>
          </a:p>
        </p:txBody>
      </p:sp>
      <p:sp>
        <p:nvSpPr>
          <p:cNvPr id="12" name="Минус 11"/>
          <p:cNvSpPr/>
          <p:nvPr/>
        </p:nvSpPr>
        <p:spPr>
          <a:xfrm rot="16200000">
            <a:off x="2550114" y="2285745"/>
            <a:ext cx="1078193" cy="11814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5400000">
            <a:off x="2556114" y="3439854"/>
            <a:ext cx="1080119" cy="134644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5400000">
            <a:off x="4326684" y="2209009"/>
            <a:ext cx="1210712" cy="12024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rot="5400000">
            <a:off x="4433410" y="3614448"/>
            <a:ext cx="99726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 rot="5400000">
            <a:off x="6152212" y="2205894"/>
            <a:ext cx="1282363" cy="12317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rot="5400000">
            <a:off x="6336195" y="3609022"/>
            <a:ext cx="986409" cy="9361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13338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Домашнее задание:</a:t>
            </a:r>
          </a:p>
          <a:p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«Политика Екатерины </a:t>
            </a:r>
            <a:r>
              <a:rPr lang="en-US" sz="3200" dirty="0">
                <a:solidFill>
                  <a:srgbClr val="FFFF00"/>
                </a:solidFill>
                <a:latin typeface="Monotype Corsiva" pitchFamily="66" charset="0"/>
              </a:rPr>
              <a:t>II</a:t>
            </a:r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 не соответствовала идеалам просветителей, поклонницей которых провозглашала себя императрица».</a:t>
            </a:r>
          </a:p>
          <a:p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Аргументы за….</a:t>
            </a:r>
          </a:p>
          <a:p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Аргументы против…</a:t>
            </a:r>
          </a:p>
        </p:txBody>
      </p:sp>
      <p:pic>
        <p:nvPicPr>
          <p:cNvPr id="1026" name="Picture 2" descr="C:\Users\PC\Desktop\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0882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1 строка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– тема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или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предмет, обычно существительное отражающее главную идею.</a:t>
            </a:r>
          </a:p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2 строка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– два прилагательных, описывающие основную мысль.</a:t>
            </a:r>
          </a:p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3 строка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– три глагола, описывающие действия в рамках темы.</a:t>
            </a:r>
          </a:p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4 строка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– фраза из четырех слов, в которой отражается мнение к теме или предмету разговора..</a:t>
            </a:r>
          </a:p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5 строка </a:t>
            </a:r>
            <a:r>
              <a:rPr lang="ru-RU" sz="28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– «смысловой синоним» , вывод, итог, обычно существительное, отражающее сущность темы.</a:t>
            </a:r>
            <a:endParaRPr lang="ru-RU" sz="28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9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  <a:latin typeface="Monotype Corsiva" pitchFamily="66" charset="0"/>
              </a:rPr>
              <a:t>Составить </a:t>
            </a:r>
            <a:r>
              <a:rPr lang="ru-RU" sz="4000" dirty="0" err="1">
                <a:solidFill>
                  <a:srgbClr val="FFC000"/>
                </a:solidFill>
                <a:latin typeface="Monotype Corsiva" pitchFamily="66" charset="0"/>
              </a:rPr>
              <a:t>синквейн</a:t>
            </a:r>
            <a:r>
              <a:rPr lang="ru-RU" sz="4000" dirty="0">
                <a:solidFill>
                  <a:srgbClr val="FFC000"/>
                </a:solidFill>
                <a:latin typeface="Monotype Corsiva" pitchFamily="66" charset="0"/>
              </a:rPr>
              <a:t> по теме</a:t>
            </a: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: «Екатерина Великая».</a:t>
            </a:r>
            <a:endParaRPr lang="ru-RU" sz="4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02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312</TotalTime>
  <Words>246</Words>
  <Application>Microsoft Office PowerPoint</Application>
  <PresentationFormat>Экран (4:3)</PresentationFormat>
  <Paragraphs>29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10</cp:revision>
  <dcterms:created xsi:type="dcterms:W3CDTF">2018-02-11T04:26:44Z</dcterms:created>
  <dcterms:modified xsi:type="dcterms:W3CDTF">2018-02-14T09:36:24Z</dcterms:modified>
</cp:coreProperties>
</file>